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5" r:id="rId7"/>
    <p:sldId id="260" r:id="rId8"/>
    <p:sldId id="262" r:id="rId9"/>
    <p:sldId id="266" r:id="rId10"/>
    <p:sldId id="264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18669C-20A4-4A3D-809D-F95464DD996D}" v="1" dt="2022-04-02T09:37:53.8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maugeri" userId="5b501fecb8c59a57" providerId="LiveId" clId="{05BFDEA7-0C65-4F34-991A-CEC6EF82CD4C}"/>
    <pc:docChg chg="modSld">
      <pc:chgData name="andrea maugeri" userId="5b501fecb8c59a57" providerId="LiveId" clId="{05BFDEA7-0C65-4F34-991A-CEC6EF82CD4C}" dt="2022-04-01T15:41:50.941" v="47" actId="14100"/>
      <pc:docMkLst>
        <pc:docMk/>
      </pc:docMkLst>
      <pc:sldChg chg="modSp mod">
        <pc:chgData name="andrea maugeri" userId="5b501fecb8c59a57" providerId="LiveId" clId="{05BFDEA7-0C65-4F34-991A-CEC6EF82CD4C}" dt="2022-04-01T15:41:50.941" v="47" actId="14100"/>
        <pc:sldMkLst>
          <pc:docMk/>
          <pc:sldMk cId="2861803753" sldId="258"/>
        </pc:sldMkLst>
        <pc:spChg chg="mod">
          <ac:chgData name="andrea maugeri" userId="5b501fecb8c59a57" providerId="LiveId" clId="{05BFDEA7-0C65-4F34-991A-CEC6EF82CD4C}" dt="2022-04-01T15:41:50.941" v="47" actId="14100"/>
          <ac:spMkLst>
            <pc:docMk/>
            <pc:sldMk cId="2861803753" sldId="258"/>
            <ac:spMk id="2" creationId="{793E3554-1D0A-4FE7-968B-21CF8C909EBD}"/>
          </ac:spMkLst>
        </pc:spChg>
      </pc:sldChg>
    </pc:docChg>
  </pc:docChgLst>
  <pc:docChgLst>
    <pc:chgData name="andrea maugeri" userId="5b501fecb8c59a57" providerId="LiveId" clId="{BF18669C-20A4-4A3D-809D-F95464DD996D}"/>
    <pc:docChg chg="custSel modSld">
      <pc:chgData name="andrea maugeri" userId="5b501fecb8c59a57" providerId="LiveId" clId="{BF18669C-20A4-4A3D-809D-F95464DD996D}" dt="2022-04-02T09:52:26.380" v="43" actId="14100"/>
      <pc:docMkLst>
        <pc:docMk/>
      </pc:docMkLst>
      <pc:sldChg chg="addSp modSp mod">
        <pc:chgData name="andrea maugeri" userId="5b501fecb8c59a57" providerId="LiveId" clId="{BF18669C-20A4-4A3D-809D-F95464DD996D}" dt="2022-04-02T09:51:57.217" v="38" actId="14100"/>
        <pc:sldMkLst>
          <pc:docMk/>
          <pc:sldMk cId="3560495755" sldId="260"/>
        </pc:sldMkLst>
        <pc:picChg chg="add mod">
          <ac:chgData name="andrea maugeri" userId="5b501fecb8c59a57" providerId="LiveId" clId="{BF18669C-20A4-4A3D-809D-F95464DD996D}" dt="2022-04-02T09:51:57.217" v="38" actId="14100"/>
          <ac:picMkLst>
            <pc:docMk/>
            <pc:sldMk cId="3560495755" sldId="260"/>
            <ac:picMk id="4" creationId="{F7BB828B-BD16-4F9B-9F20-094CA75513BA}"/>
          </ac:picMkLst>
        </pc:picChg>
      </pc:sldChg>
      <pc:sldChg chg="addSp delSp modSp mod">
        <pc:chgData name="andrea maugeri" userId="5b501fecb8c59a57" providerId="LiveId" clId="{BF18669C-20A4-4A3D-809D-F95464DD996D}" dt="2022-04-02T09:51:02.243" v="30" actId="1076"/>
        <pc:sldMkLst>
          <pc:docMk/>
          <pc:sldMk cId="1983895457" sldId="264"/>
        </pc:sldMkLst>
        <pc:spChg chg="add del mod">
          <ac:chgData name="andrea maugeri" userId="5b501fecb8c59a57" providerId="LiveId" clId="{BF18669C-20A4-4A3D-809D-F95464DD996D}" dt="2022-04-02T09:39:16.134" v="12" actId="21"/>
          <ac:spMkLst>
            <pc:docMk/>
            <pc:sldMk cId="1983895457" sldId="264"/>
            <ac:spMk id="3" creationId="{921AB53E-56B7-419C-889B-A88796122250}"/>
          </ac:spMkLst>
        </pc:spChg>
        <pc:picChg chg="add mod">
          <ac:chgData name="andrea maugeri" userId="5b501fecb8c59a57" providerId="LiveId" clId="{BF18669C-20A4-4A3D-809D-F95464DD996D}" dt="2022-04-02T09:51:02.243" v="30" actId="1076"/>
          <ac:picMkLst>
            <pc:docMk/>
            <pc:sldMk cId="1983895457" sldId="264"/>
            <ac:picMk id="4" creationId="{3F7D6154-61C1-4019-A3D5-5FAA42CD09E9}"/>
          </ac:picMkLst>
        </pc:picChg>
        <pc:picChg chg="add del mod">
          <ac:chgData name="andrea maugeri" userId="5b501fecb8c59a57" providerId="LiveId" clId="{BF18669C-20A4-4A3D-809D-F95464DD996D}" dt="2022-04-02T09:50:57.800" v="29" actId="478"/>
          <ac:picMkLst>
            <pc:docMk/>
            <pc:sldMk cId="1983895457" sldId="264"/>
            <ac:picMk id="5" creationId="{F87079BB-9326-412C-BCDE-0C48106D3759}"/>
          </ac:picMkLst>
        </pc:picChg>
      </pc:sldChg>
      <pc:sldChg chg="addSp delSp modSp mod">
        <pc:chgData name="andrea maugeri" userId="5b501fecb8c59a57" providerId="LiveId" clId="{BF18669C-20A4-4A3D-809D-F95464DD996D}" dt="2022-04-02T09:52:26.380" v="43" actId="14100"/>
        <pc:sldMkLst>
          <pc:docMk/>
          <pc:sldMk cId="4078506535" sldId="265"/>
        </pc:sldMkLst>
        <pc:picChg chg="add del mod">
          <ac:chgData name="andrea maugeri" userId="5b501fecb8c59a57" providerId="LiveId" clId="{BF18669C-20A4-4A3D-809D-F95464DD996D}" dt="2022-04-02T09:52:14.941" v="40" actId="478"/>
          <ac:picMkLst>
            <pc:docMk/>
            <pc:sldMk cId="4078506535" sldId="265"/>
            <ac:picMk id="4" creationId="{39DA475A-F215-47DB-AB86-70A540330953}"/>
          </ac:picMkLst>
        </pc:picChg>
        <pc:picChg chg="add mod">
          <ac:chgData name="andrea maugeri" userId="5b501fecb8c59a57" providerId="LiveId" clId="{BF18669C-20A4-4A3D-809D-F95464DD996D}" dt="2022-04-02T09:52:26.380" v="43" actId="14100"/>
          <ac:picMkLst>
            <pc:docMk/>
            <pc:sldMk cId="4078506535" sldId="265"/>
            <ac:picMk id="6" creationId="{8BD2D308-91A4-47CD-992C-0E0D2F575111}"/>
          </ac:picMkLst>
        </pc:picChg>
      </pc:sldChg>
      <pc:sldChg chg="addSp delSp modSp mod">
        <pc:chgData name="andrea maugeri" userId="5b501fecb8c59a57" providerId="LiveId" clId="{BF18669C-20A4-4A3D-809D-F95464DD996D}" dt="2022-04-02T09:51:15.054" v="35" actId="1076"/>
        <pc:sldMkLst>
          <pc:docMk/>
          <pc:sldMk cId="3526007361" sldId="266"/>
        </pc:sldMkLst>
        <pc:picChg chg="add del mod">
          <ac:chgData name="andrea maugeri" userId="5b501fecb8c59a57" providerId="LiveId" clId="{BF18669C-20A4-4A3D-809D-F95464DD996D}" dt="2022-04-02T09:51:08.313" v="33" actId="478"/>
          <ac:picMkLst>
            <pc:docMk/>
            <pc:sldMk cId="3526007361" sldId="266"/>
            <ac:picMk id="4" creationId="{CDCBB38D-2A47-4112-B7DF-E04A56A7BEE7}"/>
          </ac:picMkLst>
        </pc:picChg>
        <pc:picChg chg="add mod">
          <ac:chgData name="andrea maugeri" userId="5b501fecb8c59a57" providerId="LiveId" clId="{BF18669C-20A4-4A3D-809D-F95464DD996D}" dt="2022-04-02T09:51:13.750" v="34" actId="1076"/>
          <ac:picMkLst>
            <pc:docMk/>
            <pc:sldMk cId="3526007361" sldId="266"/>
            <ac:picMk id="5" creationId="{B5C074CB-37C7-4AD6-B075-499303B66181}"/>
          </ac:picMkLst>
        </pc:picChg>
        <pc:picChg chg="mod">
          <ac:chgData name="andrea maugeri" userId="5b501fecb8c59a57" providerId="LiveId" clId="{BF18669C-20A4-4A3D-809D-F95464DD996D}" dt="2022-04-02T09:51:15.054" v="35" actId="1076"/>
          <ac:picMkLst>
            <pc:docMk/>
            <pc:sldMk cId="3526007361" sldId="266"/>
            <ac:picMk id="21" creationId="{590895E1-1674-469D-BC85-DAADBF39332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0"/>
            <a:ext cx="7055893" cy="1188925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Andrea Antonino Maugeri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1000004687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01/04/2022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 err="1">
                <a:solidFill>
                  <a:srgbClr val="FFFFFF"/>
                </a:solidFill>
              </a:rPr>
              <a:t>Footer</a:t>
            </a:r>
            <a:endParaRPr lang="it-IT" sz="4000" dirty="0">
              <a:solidFill>
                <a:srgbClr val="FFFFFF"/>
              </a:solidFill>
            </a:endParaRPr>
          </a:p>
        </p:txBody>
      </p:sp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C9DAAFD0-8786-4B84-83E4-68B07C0308E3}"/>
              </a:ext>
            </a:extLst>
          </p:cNvPr>
          <p:cNvCxnSpPr/>
          <p:nvPr/>
        </p:nvCxnSpPr>
        <p:spPr>
          <a:xfrm>
            <a:off x="8632209" y="334370"/>
            <a:ext cx="0" cy="252485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CD0A31C-F4B6-469D-A94F-ABE2EF88065E}"/>
              </a:ext>
            </a:extLst>
          </p:cNvPr>
          <p:cNvSpPr txBox="1"/>
          <p:nvPr/>
        </p:nvSpPr>
        <p:spPr>
          <a:xfrm>
            <a:off x="8632209" y="322112"/>
            <a:ext cx="5214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75 px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E6D156A-AADF-4ECD-A14B-15D4482D1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6358" y="201439"/>
            <a:ext cx="7986958" cy="517018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F95D7F4C-5AB0-4725-9853-C19FC2ADF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299" y="1386663"/>
            <a:ext cx="3025402" cy="4084674"/>
          </a:xfrm>
          <a:prstGeom prst="rect">
            <a:avLst/>
          </a:prstGeom>
        </p:spPr>
      </p:pic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226014BB-94F4-47F6-BD5E-F404D7FDF2F6}"/>
              </a:ext>
            </a:extLst>
          </p:cNvPr>
          <p:cNvCxnSpPr/>
          <p:nvPr/>
        </p:nvCxnSpPr>
        <p:spPr>
          <a:xfrm flipH="1" flipV="1">
            <a:off x="6096000" y="2901820"/>
            <a:ext cx="435429" cy="447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magine 21">
            <a:extLst>
              <a:ext uri="{FF2B5EF4-FFF2-40B4-BE49-F238E27FC236}">
                <a16:creationId xmlns:a16="http://schemas.microsoft.com/office/drawing/2014/main" id="{C40E078C-983D-4E17-8FFB-DA3E2FEF65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9569" y="1600041"/>
            <a:ext cx="2408129" cy="1828958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B3D1163-B739-4093-BD32-980476F779D8}"/>
              </a:ext>
            </a:extLst>
          </p:cNvPr>
          <p:cNvSpPr txBox="1"/>
          <p:nvPr/>
        </p:nvSpPr>
        <p:spPr>
          <a:xfrm>
            <a:off x="7968343" y="3573624"/>
            <a:ext cx="2425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Ottimizzazione mobile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F7D6154-61C1-4019-A3D5-5FAA42CD09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8343" y="1600041"/>
            <a:ext cx="2187130" cy="20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Realizzazione della parte HTML e CSS di una pagina web contenente un articolo per un blog</a:t>
            </a:r>
          </a:p>
          <a:p>
            <a:r>
              <a:rPr lang="it-IT" sz="2000" dirty="0"/>
              <a:t>L’aspetto generale della pagina è:</a:t>
            </a:r>
          </a:p>
          <a:p>
            <a:pPr lvl="1"/>
            <a:r>
              <a:rPr lang="it-IT" sz="1600" dirty="0" err="1"/>
              <a:t>Header</a:t>
            </a:r>
            <a:r>
              <a:rPr lang="it-IT" sz="1600" dirty="0"/>
              <a:t>: contenente il titolo,2 sottotitoli e un’immagine di sfondo </a:t>
            </a:r>
          </a:p>
          <a:p>
            <a:pPr lvl="1"/>
            <a:r>
              <a:rPr lang="it-IT" sz="1600" dirty="0" err="1"/>
              <a:t>Navbar</a:t>
            </a:r>
            <a:r>
              <a:rPr lang="it-IT" sz="1600" dirty="0"/>
              <a:t>: contenente i link alle altre sezioni della pagina, un bottone e  un ulteriore sezione di testo in alto a sx</a:t>
            </a:r>
          </a:p>
          <a:p>
            <a:pPr lvl="1"/>
            <a:r>
              <a:rPr lang="it-IT" sz="1600" dirty="0" err="1"/>
              <a:t>Section</a:t>
            </a:r>
            <a:r>
              <a:rPr lang="it-IT" sz="1600" dirty="0"/>
              <a:t>: contenente l’articolo, dove è presente, per ogni posto consigliato, un titolo, l’immagine, una breve descrizione del luogo e una frase che cerca di riassumerlo</a:t>
            </a:r>
          </a:p>
          <a:p>
            <a:pPr lvl="1"/>
            <a:r>
              <a:rPr lang="it-IT" sz="1600" dirty="0" err="1"/>
              <a:t>Footer</a:t>
            </a:r>
            <a:r>
              <a:rPr lang="it-IT" sz="1600" dirty="0"/>
              <a:t>: contenente i contatti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1" y="586855"/>
            <a:ext cx="3434251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(Visualizzazione zoom browser 75%)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6A31179-A3CC-4DB5-BF8A-1E7622DEA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530" y="10138"/>
            <a:ext cx="7101765" cy="337716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455B360-573C-48F9-88FA-D976F81D3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530" y="3470696"/>
            <a:ext cx="7150093" cy="337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955" y="586855"/>
            <a:ext cx="3395133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(IPhone 12 Pro)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7CD0571-B2CE-475A-A022-DE401A4D36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1"/>
          <a:stretch/>
        </p:blipFill>
        <p:spPr>
          <a:xfrm>
            <a:off x="4731902" y="511388"/>
            <a:ext cx="2728196" cy="589729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6B745DA-56FC-4807-8205-9840DDC9F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0846" y="511388"/>
            <a:ext cx="2751058" cy="595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824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 err="1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+ HTML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5D042ECB-E241-4943-B21F-BE6CE085C1D1}"/>
              </a:ext>
            </a:extLst>
          </p:cNvPr>
          <p:cNvCxnSpPr/>
          <p:nvPr/>
        </p:nvCxnSpPr>
        <p:spPr>
          <a:xfrm>
            <a:off x="5818239" y="517867"/>
            <a:ext cx="0" cy="1866052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6F34276-2993-4A97-9532-E529C101651A}"/>
              </a:ext>
            </a:extLst>
          </p:cNvPr>
          <p:cNvSpPr txBox="1"/>
          <p:nvPr/>
        </p:nvSpPr>
        <p:spPr>
          <a:xfrm>
            <a:off x="5770246" y="1554268"/>
            <a:ext cx="599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500 px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52220C8-647B-40EA-BFF2-77A11EFF8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0991" y="87527"/>
            <a:ext cx="7804788" cy="293348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5729CF2-3D66-49CE-90EA-33A29E701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5796" y="3089823"/>
            <a:ext cx="5156744" cy="3680650"/>
          </a:xfrm>
          <a:prstGeom prst="rect">
            <a:avLst/>
          </a:prstGeom>
        </p:spPr>
      </p:pic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EA9E8857-DCC2-4B63-8D8F-C5A09F0E4244}"/>
              </a:ext>
            </a:extLst>
          </p:cNvPr>
          <p:cNvCxnSpPr/>
          <p:nvPr/>
        </p:nvCxnSpPr>
        <p:spPr>
          <a:xfrm flipV="1">
            <a:off x="5915025" y="171450"/>
            <a:ext cx="0" cy="2772000"/>
          </a:xfrm>
          <a:prstGeom prst="straightConnector1">
            <a:avLst/>
          </a:prstGeom>
          <a:ln>
            <a:solidFill>
              <a:schemeClr val="bg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FD11A47-DB61-4365-8D85-F81E717610FA}"/>
              </a:ext>
            </a:extLst>
          </p:cNvPr>
          <p:cNvSpPr txBox="1"/>
          <p:nvPr/>
        </p:nvSpPr>
        <p:spPr>
          <a:xfrm>
            <a:off x="5902798" y="755780"/>
            <a:ext cx="681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bg1"/>
                </a:solidFill>
              </a:rPr>
              <a:t>80 vh</a:t>
            </a: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 err="1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CSS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5D042ECB-E241-4943-B21F-BE6CE085C1D1}"/>
              </a:ext>
            </a:extLst>
          </p:cNvPr>
          <p:cNvCxnSpPr/>
          <p:nvPr/>
        </p:nvCxnSpPr>
        <p:spPr>
          <a:xfrm>
            <a:off x="5818239" y="517867"/>
            <a:ext cx="0" cy="1866052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6F34276-2993-4A97-9532-E529C101651A}"/>
              </a:ext>
            </a:extLst>
          </p:cNvPr>
          <p:cNvSpPr txBox="1"/>
          <p:nvPr/>
        </p:nvSpPr>
        <p:spPr>
          <a:xfrm>
            <a:off x="5770246" y="1554268"/>
            <a:ext cx="5999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500 px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78264073-FE9A-40DB-AE79-CD5830982C30}"/>
              </a:ext>
            </a:extLst>
          </p:cNvPr>
          <p:cNvCxnSpPr/>
          <p:nvPr/>
        </p:nvCxnSpPr>
        <p:spPr>
          <a:xfrm>
            <a:off x="4367695" y="943897"/>
            <a:ext cx="310493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9B04C98E-E97D-4CD9-A53F-F6EF86185A64}"/>
              </a:ext>
            </a:extLst>
          </p:cNvPr>
          <p:cNvSpPr txBox="1"/>
          <p:nvPr/>
        </p:nvSpPr>
        <p:spPr>
          <a:xfrm>
            <a:off x="4296757" y="954040"/>
            <a:ext cx="4523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15%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82B5501-5256-4407-A643-BD9316C4A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855" y="360889"/>
            <a:ext cx="2889530" cy="4397724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F1BEAE1D-9B3D-4219-9EA2-F9D3EB7CC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8959" y="398564"/>
            <a:ext cx="3368332" cy="2994920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C643394D-32A7-4CF9-9C65-E8CF2ACAF5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8960" y="3593990"/>
            <a:ext cx="3368332" cy="154046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8BD2D308-91A4-47CD-992C-0E0D2F5751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3122" y="3612878"/>
            <a:ext cx="3364170" cy="31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506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7D2364E1-B18E-4391-8CC9-66ED0700B0E6}"/>
              </a:ext>
            </a:extLst>
          </p:cNvPr>
          <p:cNvSpPr txBox="1"/>
          <p:nvPr/>
        </p:nvSpPr>
        <p:spPr>
          <a:xfrm>
            <a:off x="8123611" y="241616"/>
            <a:ext cx="452368" cy="2769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40%</a:t>
            </a: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26AB294D-563D-4DDC-8D6C-17DFC4DD02B6}"/>
              </a:ext>
            </a:extLst>
          </p:cNvPr>
          <p:cNvCxnSpPr>
            <a:cxnSpLocks/>
          </p:cNvCxnSpPr>
          <p:nvPr/>
        </p:nvCxnSpPr>
        <p:spPr>
          <a:xfrm>
            <a:off x="6537278" y="264639"/>
            <a:ext cx="0" cy="185737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B152C67A-2AA3-4672-9A0A-589AC8D09213}"/>
              </a:ext>
            </a:extLst>
          </p:cNvPr>
          <p:cNvSpPr txBox="1"/>
          <p:nvPr/>
        </p:nvSpPr>
        <p:spPr>
          <a:xfrm>
            <a:off x="6565459" y="226702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>
                <a:solidFill>
                  <a:schemeClr val="bg1"/>
                </a:solidFill>
              </a:rPr>
              <a:t>20 px</a:t>
            </a:r>
          </a:p>
        </p:txBody>
      </p: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0FE53954-93B6-47E9-B571-1FBB4F8FDB63}"/>
              </a:ext>
            </a:extLst>
          </p:cNvPr>
          <p:cNvCxnSpPr/>
          <p:nvPr/>
        </p:nvCxnSpPr>
        <p:spPr>
          <a:xfrm>
            <a:off x="10979624" y="631935"/>
            <a:ext cx="197892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13D3568-A4C4-4F35-8758-2B3FE1E6BAB6}"/>
              </a:ext>
            </a:extLst>
          </p:cNvPr>
          <p:cNvSpPr txBox="1"/>
          <p:nvPr/>
        </p:nvSpPr>
        <p:spPr>
          <a:xfrm>
            <a:off x="10542896" y="518615"/>
            <a:ext cx="4956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>
                <a:solidFill>
                  <a:schemeClr val="bg1"/>
                </a:solidFill>
              </a:rPr>
              <a:t>20 px</a:t>
            </a:r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9BE6571B-15E6-4FD7-B818-81315AADF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158" y="158602"/>
            <a:ext cx="8102572" cy="349874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6A8C5E64-8B7A-48D4-9A82-AE04210CC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47" y="659137"/>
            <a:ext cx="3300802" cy="3155098"/>
          </a:xfrm>
          <a:prstGeom prst="rect">
            <a:avLst/>
          </a:prstGeom>
        </p:spPr>
      </p:pic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62B13915-B4F6-470E-A9E8-CA38D1BDD0BA}"/>
              </a:ext>
            </a:extLst>
          </p:cNvPr>
          <p:cNvCxnSpPr/>
          <p:nvPr/>
        </p:nvCxnSpPr>
        <p:spPr>
          <a:xfrm>
            <a:off x="5878286" y="176914"/>
            <a:ext cx="0" cy="273462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6F0FCC3D-EB58-4E04-91DB-785181A69872}"/>
              </a:ext>
            </a:extLst>
          </p:cNvPr>
          <p:cNvSpPr txBox="1"/>
          <p:nvPr/>
        </p:nvSpPr>
        <p:spPr>
          <a:xfrm>
            <a:off x="5888706" y="207412"/>
            <a:ext cx="6344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5%</a:t>
            </a:r>
          </a:p>
        </p:txBody>
      </p: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9BB67E92-4D4D-45A7-A844-9543A4C35C8B}"/>
              </a:ext>
            </a:extLst>
          </p:cNvPr>
          <p:cNvCxnSpPr/>
          <p:nvPr/>
        </p:nvCxnSpPr>
        <p:spPr>
          <a:xfrm>
            <a:off x="7613780" y="450376"/>
            <a:ext cx="4500000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B27E2AD9-BBC3-4974-ADC1-60FC1D40CCF4}"/>
              </a:ext>
            </a:extLst>
          </p:cNvPr>
          <p:cNvSpPr txBox="1"/>
          <p:nvPr/>
        </p:nvSpPr>
        <p:spPr>
          <a:xfrm>
            <a:off x="8123611" y="241616"/>
            <a:ext cx="495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40%</a:t>
            </a:r>
          </a:p>
        </p:txBody>
      </p:sp>
      <p:pic>
        <p:nvPicPr>
          <p:cNvPr id="36" name="Immagine 35">
            <a:extLst>
              <a:ext uri="{FF2B5EF4-FFF2-40B4-BE49-F238E27FC236}">
                <a16:creationId xmlns:a16="http://schemas.microsoft.com/office/drawing/2014/main" id="{543AA998-D366-4A4A-B75A-692626D87A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0873" y="764099"/>
            <a:ext cx="3048264" cy="2880610"/>
          </a:xfrm>
          <a:prstGeom prst="rect">
            <a:avLst/>
          </a:prstGeom>
        </p:spPr>
      </p:pic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D2226FF9-8543-46DB-A12A-B7AA0458A57C}"/>
              </a:ext>
            </a:extLst>
          </p:cNvPr>
          <p:cNvSpPr txBox="1"/>
          <p:nvPr/>
        </p:nvSpPr>
        <p:spPr>
          <a:xfrm>
            <a:off x="4124110" y="464754"/>
            <a:ext cx="1272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HTML</a:t>
            </a: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67472DC5-91A8-4F60-9846-B597B2AF87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4811" y="3702809"/>
            <a:ext cx="1959666" cy="2978278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2B01A7B4-A69C-47F0-9980-2414A38470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1985" y="3906688"/>
            <a:ext cx="2146204" cy="2905294"/>
          </a:xfrm>
          <a:prstGeom prst="rect">
            <a:avLst/>
          </a:prstGeom>
        </p:spPr>
      </p:pic>
      <p:pic>
        <p:nvPicPr>
          <p:cNvPr id="43" name="Immagine 42">
            <a:extLst>
              <a:ext uri="{FF2B5EF4-FFF2-40B4-BE49-F238E27FC236}">
                <a16:creationId xmlns:a16="http://schemas.microsoft.com/office/drawing/2014/main" id="{BC4203F2-F9A3-4AB7-9941-A4BCAA0611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62788" y="3915218"/>
            <a:ext cx="2126164" cy="1691787"/>
          </a:xfrm>
          <a:prstGeom prst="rect">
            <a:avLst/>
          </a:prstGeom>
        </p:spPr>
      </p:pic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60DE978C-8AE2-4778-B330-30609FC198EB}"/>
              </a:ext>
            </a:extLst>
          </p:cNvPr>
          <p:cNvSpPr txBox="1"/>
          <p:nvPr/>
        </p:nvSpPr>
        <p:spPr>
          <a:xfrm>
            <a:off x="10095722" y="5738327"/>
            <a:ext cx="19500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Codice CSS per l’ottimizzazione mobile della </a:t>
            </a:r>
            <a:r>
              <a:rPr lang="it-IT" dirty="0" err="1"/>
              <a:t>navbar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7BB828B-BD16-4F9B-9F20-094CA75513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65589" y="3935799"/>
            <a:ext cx="2048191" cy="19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675964EF-8BA3-4A1D-8748-79E4ECC2D763}"/>
              </a:ext>
            </a:extLst>
          </p:cNvPr>
          <p:cNvCxnSpPr/>
          <p:nvPr/>
        </p:nvCxnSpPr>
        <p:spPr>
          <a:xfrm>
            <a:off x="5656996" y="2968388"/>
            <a:ext cx="1883391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E44979B-3244-44F8-81C0-A54646311FA0}"/>
              </a:ext>
            </a:extLst>
          </p:cNvPr>
          <p:cNvSpPr txBox="1"/>
          <p:nvPr/>
        </p:nvSpPr>
        <p:spPr>
          <a:xfrm>
            <a:off x="7090013" y="2729552"/>
            <a:ext cx="4523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80%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66C8769-E8FE-435F-B0AF-2D723884D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402" y="10138"/>
            <a:ext cx="7641772" cy="359352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D00D111B-0BFB-43BF-AF17-AA7B5C3BC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402" y="3342847"/>
            <a:ext cx="7641772" cy="3567234"/>
          </a:xfrm>
          <a:prstGeom prst="rect">
            <a:avLst/>
          </a:prstGeom>
        </p:spPr>
      </p:pic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2A8B7971-E911-488D-B1CB-976CC423C4F1}"/>
              </a:ext>
            </a:extLst>
          </p:cNvPr>
          <p:cNvCxnSpPr>
            <a:cxnSpLocks/>
          </p:cNvCxnSpPr>
          <p:nvPr/>
        </p:nvCxnSpPr>
        <p:spPr>
          <a:xfrm>
            <a:off x="5087829" y="1614196"/>
            <a:ext cx="6043591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C2D45BBA-6176-4805-8301-5C5143B0D81C}"/>
              </a:ext>
            </a:extLst>
          </p:cNvPr>
          <p:cNvSpPr txBox="1"/>
          <p:nvPr/>
        </p:nvSpPr>
        <p:spPr>
          <a:xfrm>
            <a:off x="5041907" y="1666278"/>
            <a:ext cx="18833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/>
              <a:t>dim </a:t>
            </a:r>
            <a:r>
              <a:rPr lang="it-IT" dirty="0" err="1"/>
              <a:t>viewport</a:t>
            </a:r>
            <a:r>
              <a:rPr lang="it-IT" dirty="0"/>
              <a:t> meno 10% da destra e sinistra </a:t>
            </a:r>
            <a:endParaRPr lang="it-IT" dirty="0">
              <a:solidFill>
                <a:schemeClr val="bg1"/>
              </a:solidFill>
            </a:endParaRPr>
          </a:p>
        </p:txBody>
      </p:sp>
      <p:cxnSp>
        <p:nvCxnSpPr>
          <p:cNvPr id="35" name="Connettore 2 34">
            <a:extLst>
              <a:ext uri="{FF2B5EF4-FFF2-40B4-BE49-F238E27FC236}">
                <a16:creationId xmlns:a16="http://schemas.microsoft.com/office/drawing/2014/main" id="{A66DB5AE-48F9-426E-9DCE-C8908D6C9CA8}"/>
              </a:ext>
            </a:extLst>
          </p:cNvPr>
          <p:cNvCxnSpPr/>
          <p:nvPr/>
        </p:nvCxnSpPr>
        <p:spPr>
          <a:xfrm flipV="1">
            <a:off x="9451910" y="1666278"/>
            <a:ext cx="0" cy="15901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BB1DA489-3C2A-45FB-892C-A9471DF78FF9}"/>
              </a:ext>
            </a:extLst>
          </p:cNvPr>
          <p:cNvCxnSpPr>
            <a:cxnSpLocks/>
          </p:cNvCxnSpPr>
          <p:nvPr/>
        </p:nvCxnSpPr>
        <p:spPr>
          <a:xfrm>
            <a:off x="6858000" y="3418860"/>
            <a:ext cx="249127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52E3CF69-6B0C-4F27-BFB4-AA4BDD65A29A}"/>
              </a:ext>
            </a:extLst>
          </p:cNvPr>
          <p:cNvSpPr txBox="1"/>
          <p:nvPr/>
        </p:nvSpPr>
        <p:spPr>
          <a:xfrm>
            <a:off x="9535886" y="2183363"/>
            <a:ext cx="69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10%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F851EA8C-16B3-40BA-A8F2-7D357C4E6F63}"/>
              </a:ext>
            </a:extLst>
          </p:cNvPr>
          <p:cNvSpPr txBox="1"/>
          <p:nvPr/>
        </p:nvSpPr>
        <p:spPr>
          <a:xfrm>
            <a:off x="7090013" y="3447215"/>
            <a:ext cx="570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40%</a:t>
            </a: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HTML + CSS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F8AEEEF-DDA0-42BF-AA34-3BB9FD917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762" y="325688"/>
            <a:ext cx="7883425" cy="2392247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A8317E1-6101-4F98-BD54-6F7D6D283EBC}"/>
              </a:ext>
            </a:extLst>
          </p:cNvPr>
          <p:cNvSpPr txBox="1"/>
          <p:nvPr/>
        </p:nvSpPr>
        <p:spPr>
          <a:xfrm>
            <a:off x="4171672" y="-10142"/>
            <a:ext cx="801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Html di un blocco contenuti che si ripete( il testo era troppo)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0139623A-DBBC-4551-9901-332DBBE07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135" y="2779286"/>
            <a:ext cx="2555423" cy="4017363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590895E1-1674-469D-BC85-DAADBF3933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5487" y="2779286"/>
            <a:ext cx="2685585" cy="2935714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DAA100B6-A9BF-48AB-AA2B-CBB21FF698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0528" y="2759923"/>
            <a:ext cx="2194750" cy="3833192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7C7F6BB7-E402-4A96-9CFD-26057FBBA5B4}"/>
              </a:ext>
            </a:extLst>
          </p:cNvPr>
          <p:cNvSpPr txBox="1"/>
          <p:nvPr/>
        </p:nvSpPr>
        <p:spPr>
          <a:xfrm>
            <a:off x="9431072" y="6593115"/>
            <a:ext cx="2979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Ottimizzazione mobile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5C074CB-37C7-4AD6-B075-499303B661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5391" y="4232060"/>
            <a:ext cx="2187130" cy="20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007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205</Words>
  <Application>Microsoft Office PowerPoint</Application>
  <PresentationFormat>Widescreen</PresentationFormat>
  <Paragraphs>38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MHW1</vt:lpstr>
      <vt:lpstr>Descrizione del progetto</vt:lpstr>
      <vt:lpstr>Layout complessivo HTML+CSS (Visualizzazione zoom browser 75%)</vt:lpstr>
      <vt:lpstr>Layout complessivo HTML+CSS (IPhone 12 Pro)</vt:lpstr>
      <vt:lpstr>Header + HTML</vt:lpstr>
      <vt:lpstr>Header CSS</vt:lpstr>
      <vt:lpstr>Menù navigazione</vt:lpstr>
      <vt:lpstr>Sezione contenuti</vt:lpstr>
      <vt:lpstr>Sezione contenuti HTML + CSS</vt:lpstr>
      <vt:lpstr>Footer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andrea maugeri</cp:lastModifiedBy>
  <cp:revision>2</cp:revision>
  <dcterms:created xsi:type="dcterms:W3CDTF">2021-03-24T16:57:46Z</dcterms:created>
  <dcterms:modified xsi:type="dcterms:W3CDTF">2022-04-02T09:52:31Z</dcterms:modified>
</cp:coreProperties>
</file>

<file path=docProps/thumbnail.jpeg>
</file>